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A6299B-352D-448A-9A48-DD311527836B}" v="2" dt="2025-09-14T14:50:01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kim, Suzanne" userId="0dd64dc4-6a17-4c2f-8a21-ceaa46cd19c6" providerId="ADAL" clId="{29A6299B-352D-448A-9A48-DD311527836B}"/>
    <pc:docChg chg="custSel modSld">
      <pc:chgData name="Wakim, Suzanne" userId="0dd64dc4-6a17-4c2f-8a21-ceaa46cd19c6" providerId="ADAL" clId="{29A6299B-352D-448A-9A48-DD311527836B}" dt="2025-09-14T14:51:04.247" v="30" actId="14861"/>
      <pc:docMkLst>
        <pc:docMk/>
      </pc:docMkLst>
      <pc:sldChg chg="addSp delSp modSp mod">
        <pc:chgData name="Wakim, Suzanne" userId="0dd64dc4-6a17-4c2f-8a21-ceaa46cd19c6" providerId="ADAL" clId="{29A6299B-352D-448A-9A48-DD311527836B}" dt="2025-09-14T14:51:04.247" v="30" actId="14861"/>
        <pc:sldMkLst>
          <pc:docMk/>
          <pc:sldMk cId="102780501" sldId="256"/>
        </pc:sldMkLst>
        <pc:spChg chg="mod">
          <ac:chgData name="Wakim, Suzanne" userId="0dd64dc4-6a17-4c2f-8a21-ceaa46cd19c6" providerId="ADAL" clId="{29A6299B-352D-448A-9A48-DD311527836B}" dt="2025-09-14T14:50:10.212" v="28" actId="6549"/>
          <ac:spMkLst>
            <pc:docMk/>
            <pc:sldMk cId="102780501" sldId="256"/>
            <ac:spMk id="3" creationId="{E4ADDFCD-351C-0780-F458-31FD9733608E}"/>
          </ac:spMkLst>
        </pc:spChg>
        <pc:picChg chg="del">
          <ac:chgData name="Wakim, Suzanne" userId="0dd64dc4-6a17-4c2f-8a21-ceaa46cd19c6" providerId="ADAL" clId="{29A6299B-352D-448A-9A48-DD311527836B}" dt="2025-09-14T14:36:14.304" v="0" actId="478"/>
          <ac:picMkLst>
            <pc:docMk/>
            <pc:sldMk cId="102780501" sldId="256"/>
            <ac:picMk id="6" creationId="{5D807755-E2AD-8F97-1811-06237878B2F6}"/>
          </ac:picMkLst>
        </pc:picChg>
        <pc:picChg chg="add mod modCrop">
          <ac:chgData name="Wakim, Suzanne" userId="0dd64dc4-6a17-4c2f-8a21-ceaa46cd19c6" providerId="ADAL" clId="{29A6299B-352D-448A-9A48-DD311527836B}" dt="2025-09-14T14:51:04.247" v="30" actId="14861"/>
          <ac:picMkLst>
            <pc:docMk/>
            <pc:sldMk cId="102780501" sldId="256"/>
            <ac:picMk id="8" creationId="{C65F556A-AFA5-599B-E66F-69F3E80BD9E0}"/>
          </ac:picMkLst>
        </pc:picChg>
      </pc:sldChg>
      <pc:sldChg chg="modSp mod">
        <pc:chgData name="Wakim, Suzanne" userId="0dd64dc4-6a17-4c2f-8a21-ceaa46cd19c6" providerId="ADAL" clId="{29A6299B-352D-448A-9A48-DD311527836B}" dt="2025-09-14T14:44:04.862" v="15" actId="20577"/>
        <pc:sldMkLst>
          <pc:docMk/>
          <pc:sldMk cId="2261929920" sldId="257"/>
        </pc:sldMkLst>
        <pc:spChg chg="mod">
          <ac:chgData name="Wakim, Suzanne" userId="0dd64dc4-6a17-4c2f-8a21-ceaa46cd19c6" providerId="ADAL" clId="{29A6299B-352D-448A-9A48-DD311527836B}" dt="2025-09-14T14:44:04.862" v="15" actId="20577"/>
          <ac:spMkLst>
            <pc:docMk/>
            <pc:sldMk cId="2261929920" sldId="257"/>
            <ac:spMk id="3" creationId="{29602EE0-BFFF-A257-B24E-B9A0E35BE0E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E58DC-BB74-4798-9715-A86439534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633A76-2204-5788-6A39-5AD3449088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5E763-8F63-7069-51C9-A5C192133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A8854-7FA9-3F7D-DFC4-68108F766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5C457-D4B7-8690-8469-BDC9CC274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9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73A53-9AE7-3F32-B2ED-0625D6D77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F15BD3-2CB9-932B-73A7-95A08DB90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7CE5D-EA89-EFAB-4AD0-BCC830741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D207A-D419-8A23-B561-6B4915FFA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2D5AF-5E4A-1D35-BBAB-5DDE8A47D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35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7C9CBA-9072-2B4E-29F1-D98C75306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C69D81-D013-2D3C-7BE3-465CFFB1FA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CCD75-84E1-1EDE-D0DD-658A1395C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11F54-FC4A-AD17-4B08-236DBC0F2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3D65C-B8CA-A5EF-8158-EB25B2C33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C1671-C8FC-34F4-FC35-A8FC772F8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DBFDF-507C-FE1A-2093-F1C639D86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37176-F250-7110-500F-34675269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B6C26-684E-0824-BBFF-C8594C5A7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D78BD-8530-C029-99B6-CFAEA8738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1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0FF0B-A067-F86C-4C12-C7003CD26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8BD2F1-EF67-0464-9BDA-1261F5EF0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783EE-3120-4B04-AF71-1D3831C5F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4AA63-19CE-806B-0680-F099BD028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47B5F-AE5B-518B-174F-5112BF5FE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7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9376F-4860-F1EF-7507-19963F92B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168CE-60D9-8DBF-09BC-17B4D1C4BE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706446-DD87-D0BB-7A30-38DF5A9B6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E7BFD-87C8-8473-08FB-62CCA3B47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EAFDE-0650-1D4B-14BB-6B225E86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7ADE91-AF0A-B3F7-E344-368CCE698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7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E11AE-E4E8-7105-7A44-91A226770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6B05C-F857-3943-E5EA-A97F261EA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6EA81F-CDB7-F0C5-C372-6D8A2E26B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72E931-8F63-C21B-1714-E182F2094C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3E736-7557-E38C-0FD6-2C402CFE48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8B422C-4203-3526-7286-EEF421E96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80954C-3921-100C-B70D-EE95BA942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99B012-98C4-BC81-F7A4-5FE5D6C4E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5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33BE9-CA94-39EB-775B-B74373D23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5C13C8-6658-0C75-6D80-98F9332F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CACA06-781A-8DDA-986A-104C73AA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5B6EA-4283-8C55-5691-F34E71B58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2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C3795D-13AA-8276-3A0E-B325B42AA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1B53AD-FF99-2F83-A590-BDD8054B9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9412D-2312-DF08-7016-40F17648E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4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30DDF-E8DA-4FC5-152D-9B7C47E05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326F5-AC10-A5BB-C849-DCBF23659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2C8630-8DF4-FE3C-ABAE-711952D49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440796-22BA-422C-4C65-281B2609E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D7932-AB78-3E93-2937-E83A57BFB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ACDF8-8249-6C0B-1729-4D10BAAF9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15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3A6CF-B0AA-F934-03A0-FF18D993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D1E11A-3173-AC63-A1CD-F7FA44CBFA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02B049-CB44-96EA-D7D7-10326C6AE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E44FC-9551-CC15-97C0-987A7847C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C56564-B925-9A29-4B7F-4499A18DC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95BB7-33E1-6DCD-CF18-A53DB1E5E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32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2C803B-7207-49DA-8F7E-3CC2EF4ED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50F68F-D64C-67F7-3AE1-17FF3621F1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3ABF8-02C6-3F8B-EF54-1B670ABF50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08A181-721D-446B-A67F-792161AFAC33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7B8B3-3DF4-3D09-C0EC-66E381F833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3C6D5-40C7-B827-4CF4-FFC4E525C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9A7915-FAB8-4665-808A-F4E1BBE9D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1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butte.edu/courses/36740" TargetMode="External"/><Relationship Id="rId2" Type="http://schemas.openxmlformats.org/officeDocument/2006/relationships/hyperlink" Target="https://www.research.net/r/QDBDCD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utte-edu.zoom.us/my/wakims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11DFE-9D5B-5C68-CC8B-E3E798A9C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Accessibility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DDFCD-351C-0780-F458-31FD97336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ACMM: Accessibility Capability Maturity Model</a:t>
            </a:r>
          </a:p>
          <a:p>
            <a:r>
              <a:rPr lang="en-US" dirty="0"/>
              <a:t>CCC Accessibility Center provides support for colleges who want to enhance accessibility on their campuses</a:t>
            </a:r>
          </a:p>
          <a:p>
            <a:r>
              <a:rPr lang="en-US" dirty="0"/>
              <a:t>Many groups on campus have already been making strides forward</a:t>
            </a:r>
          </a:p>
          <a:p>
            <a:r>
              <a:rPr lang="en-US" dirty="0"/>
              <a:t>Submitted our one-year report</a:t>
            </a:r>
          </a:p>
        </p:txBody>
      </p:sp>
      <p:pic>
        <p:nvPicPr>
          <p:cNvPr id="8" name="Picture 7" descr="A keyboard with blue buttons&#10;&#10;AI-generated content may be incorrect.">
            <a:extLst>
              <a:ext uri="{FF2B5EF4-FFF2-40B4-BE49-F238E27FC236}">
                <a16:creationId xmlns:a16="http://schemas.microsoft.com/office/drawing/2014/main" id="{C65F556A-AFA5-599B-E66F-69F3E80BD9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71" b="18212"/>
          <a:stretch/>
        </p:blipFill>
        <p:spPr>
          <a:xfrm>
            <a:off x="6472051" y="4153395"/>
            <a:ext cx="5423065" cy="252053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0278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2D82A-2414-3DD3-2ACB-6A32BDA49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 and Trainings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02EE0-BFFF-A257-B24E-B9A0E35BE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Survey</a:t>
            </a:r>
            <a:r>
              <a:rPr lang="en-US" dirty="0"/>
              <a:t> will help us identify what trainings would be most helpful</a:t>
            </a:r>
          </a:p>
          <a:p>
            <a:r>
              <a:rPr lang="en-US" b="1" dirty="0"/>
              <a:t>Campus announcements</a:t>
            </a:r>
            <a:r>
              <a:rPr lang="en-US" dirty="0"/>
              <a:t>: focus on one aspect of accessibility per week</a:t>
            </a:r>
          </a:p>
          <a:p>
            <a:pPr lvl="1"/>
            <a:r>
              <a:rPr lang="en-US" sz="2800" dirty="0">
                <a:hlinkClick r:id="rId3"/>
              </a:rPr>
              <a:t>Accessibility Resources</a:t>
            </a:r>
            <a:endParaRPr lang="en-US" sz="2800" dirty="0"/>
          </a:p>
          <a:p>
            <a:pPr lvl="2"/>
            <a:r>
              <a:rPr lang="en-US" sz="2800" dirty="0"/>
              <a:t>Topics include tutorials on MS Word, PowerPoint, emails, and video</a:t>
            </a:r>
          </a:p>
          <a:p>
            <a:pPr lvl="2"/>
            <a:r>
              <a:rPr lang="en-US" sz="2800" dirty="0"/>
              <a:t>In the future will become a badged course and the resources will be in a more easily accessed location</a:t>
            </a:r>
          </a:p>
          <a:p>
            <a:pPr lvl="1"/>
            <a:r>
              <a:rPr lang="en-US" sz="2800" dirty="0">
                <a:hlinkClick r:id="rId4"/>
              </a:rPr>
              <a:t>Accessibility Office Hours</a:t>
            </a:r>
            <a:r>
              <a:rPr lang="en-US" sz="2800" dirty="0"/>
              <a:t>: Tuesdays 1 – 2 PM via Zoom</a:t>
            </a:r>
          </a:p>
          <a:p>
            <a:pPr lvl="3"/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929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107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Accessibility Project</vt:lpstr>
      <vt:lpstr>Support and Trainings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Wakim, Suzanne</dc:creator>
  <cp:lastModifiedBy>Wakim, Suzanne</cp:lastModifiedBy>
  <cp:revision>1</cp:revision>
  <dcterms:created xsi:type="dcterms:W3CDTF">2025-09-14T14:11:26Z</dcterms:created>
  <dcterms:modified xsi:type="dcterms:W3CDTF">2025-09-14T14:51:13Z</dcterms:modified>
</cp:coreProperties>
</file>