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  <p:sldId id="265" r:id="rId9"/>
    <p:sldId id="263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339E2A-F2A8-4129-A4C7-82D9A593F7A5}" v="11" dt="2023-11-07T22:15:26.1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etz, Alan" userId="62ebb85f-8b38-4d5f-bd69-8d047458ca7e" providerId="ADAL" clId="{82339E2A-F2A8-4129-A4C7-82D9A593F7A5}"/>
    <pc:docChg chg="undo custSel addSld delSld modSld">
      <pc:chgData name="Raetz, Alan" userId="62ebb85f-8b38-4d5f-bd69-8d047458ca7e" providerId="ADAL" clId="{82339E2A-F2A8-4129-A4C7-82D9A593F7A5}" dt="2023-11-07T22:18:58.355" v="378" actId="20577"/>
      <pc:docMkLst>
        <pc:docMk/>
      </pc:docMkLst>
      <pc:sldChg chg="addSp delSp modSp mod">
        <pc:chgData name="Raetz, Alan" userId="62ebb85f-8b38-4d5f-bd69-8d047458ca7e" providerId="ADAL" clId="{82339E2A-F2A8-4129-A4C7-82D9A593F7A5}" dt="2023-11-07T21:33:56.801" v="237" actId="20577"/>
        <pc:sldMkLst>
          <pc:docMk/>
          <pc:sldMk cId="2251615404" sldId="257"/>
        </pc:sldMkLst>
        <pc:spChg chg="add del mod">
          <ac:chgData name="Raetz, Alan" userId="62ebb85f-8b38-4d5f-bd69-8d047458ca7e" providerId="ADAL" clId="{82339E2A-F2A8-4129-A4C7-82D9A593F7A5}" dt="2023-11-07T21:33:56.801" v="237" actId="20577"/>
          <ac:spMkLst>
            <pc:docMk/>
            <pc:sldMk cId="2251615404" sldId="257"/>
            <ac:spMk id="2" creationId="{52EAE066-5A0B-3397-41EA-A53A6273C633}"/>
          </ac:spMkLst>
        </pc:spChg>
        <pc:spChg chg="add del mod">
          <ac:chgData name="Raetz, Alan" userId="62ebb85f-8b38-4d5f-bd69-8d047458ca7e" providerId="ADAL" clId="{82339E2A-F2A8-4129-A4C7-82D9A593F7A5}" dt="2023-11-06T16:44:35.016" v="128" actId="478"/>
          <ac:spMkLst>
            <pc:docMk/>
            <pc:sldMk cId="2251615404" sldId="257"/>
            <ac:spMk id="4" creationId="{F6774104-270D-95CF-C3C6-0625278DBEEC}"/>
          </ac:spMkLst>
        </pc:spChg>
      </pc:sldChg>
      <pc:sldChg chg="modSp mod">
        <pc:chgData name="Raetz, Alan" userId="62ebb85f-8b38-4d5f-bd69-8d047458ca7e" providerId="ADAL" clId="{82339E2A-F2A8-4129-A4C7-82D9A593F7A5}" dt="2023-11-06T16:45:36.046" v="235" actId="20577"/>
        <pc:sldMkLst>
          <pc:docMk/>
          <pc:sldMk cId="36780525" sldId="258"/>
        </pc:sldMkLst>
        <pc:spChg chg="mod">
          <ac:chgData name="Raetz, Alan" userId="62ebb85f-8b38-4d5f-bd69-8d047458ca7e" providerId="ADAL" clId="{82339E2A-F2A8-4129-A4C7-82D9A593F7A5}" dt="2023-11-06T16:45:36.046" v="235" actId="20577"/>
          <ac:spMkLst>
            <pc:docMk/>
            <pc:sldMk cId="36780525" sldId="258"/>
            <ac:spMk id="3" creationId="{57953003-429C-E4D8-E415-7A62B1632B8C}"/>
          </ac:spMkLst>
        </pc:spChg>
      </pc:sldChg>
      <pc:sldChg chg="addSp delSp modSp mod">
        <pc:chgData name="Raetz, Alan" userId="62ebb85f-8b38-4d5f-bd69-8d047458ca7e" providerId="ADAL" clId="{82339E2A-F2A8-4129-A4C7-82D9A593F7A5}" dt="2023-11-07T22:13:54.053" v="244" actId="1076"/>
        <pc:sldMkLst>
          <pc:docMk/>
          <pc:sldMk cId="4109320418" sldId="262"/>
        </pc:sldMkLst>
        <pc:picChg chg="add mod">
          <ac:chgData name="Raetz, Alan" userId="62ebb85f-8b38-4d5f-bd69-8d047458ca7e" providerId="ADAL" clId="{82339E2A-F2A8-4129-A4C7-82D9A593F7A5}" dt="2023-11-07T22:13:54.053" v="244" actId="1076"/>
          <ac:picMkLst>
            <pc:docMk/>
            <pc:sldMk cId="4109320418" sldId="262"/>
            <ac:picMk id="3" creationId="{64691970-9828-3663-7C34-8F112E7063BD}"/>
          </ac:picMkLst>
        </pc:picChg>
        <pc:picChg chg="del">
          <ac:chgData name="Raetz, Alan" userId="62ebb85f-8b38-4d5f-bd69-8d047458ca7e" providerId="ADAL" clId="{82339E2A-F2A8-4129-A4C7-82D9A593F7A5}" dt="2023-11-07T22:13:01.365" v="238" actId="478"/>
          <ac:picMkLst>
            <pc:docMk/>
            <pc:sldMk cId="4109320418" sldId="262"/>
            <ac:picMk id="7" creationId="{1003A6C8-730A-B456-5EDF-D94B6E302E9F}"/>
          </ac:picMkLst>
        </pc:picChg>
      </pc:sldChg>
      <pc:sldChg chg="addSp delSp modSp new mod">
        <pc:chgData name="Raetz, Alan" userId="62ebb85f-8b38-4d5f-bd69-8d047458ca7e" providerId="ADAL" clId="{82339E2A-F2A8-4129-A4C7-82D9A593F7A5}" dt="2023-11-07T22:14:42.431" v="246"/>
        <pc:sldMkLst>
          <pc:docMk/>
          <pc:sldMk cId="2368227030" sldId="263"/>
        </pc:sldMkLst>
        <pc:spChg chg="del">
          <ac:chgData name="Raetz, Alan" userId="62ebb85f-8b38-4d5f-bd69-8d047458ca7e" providerId="ADAL" clId="{82339E2A-F2A8-4129-A4C7-82D9A593F7A5}" dt="2023-10-30T17:39:31.326" v="1" actId="478"/>
          <ac:spMkLst>
            <pc:docMk/>
            <pc:sldMk cId="2368227030" sldId="263"/>
            <ac:spMk id="2" creationId="{9BAAD5F0-AFF8-EA88-312A-D5DB855244A7}"/>
          </ac:spMkLst>
        </pc:spChg>
        <pc:spChg chg="del">
          <ac:chgData name="Raetz, Alan" userId="62ebb85f-8b38-4d5f-bd69-8d047458ca7e" providerId="ADAL" clId="{82339E2A-F2A8-4129-A4C7-82D9A593F7A5}" dt="2023-10-30T17:39:33.322" v="2" actId="478"/>
          <ac:spMkLst>
            <pc:docMk/>
            <pc:sldMk cId="2368227030" sldId="263"/>
            <ac:spMk id="3" creationId="{E8939E49-3103-4D1C-3FCC-B7B124C4FE25}"/>
          </ac:spMkLst>
        </pc:spChg>
        <pc:graphicFrameChg chg="add mod">
          <ac:chgData name="Raetz, Alan" userId="62ebb85f-8b38-4d5f-bd69-8d047458ca7e" providerId="ADAL" clId="{82339E2A-F2A8-4129-A4C7-82D9A593F7A5}" dt="2023-11-07T22:14:42.431" v="246"/>
          <ac:graphicFrameMkLst>
            <pc:docMk/>
            <pc:sldMk cId="2368227030" sldId="263"/>
            <ac:graphicFrameMk id="2" creationId="{DCBC3F0C-B09E-4B86-2E8B-AF06434741BF}"/>
          </ac:graphicFrameMkLst>
        </pc:graphicFrameChg>
        <pc:picChg chg="add del mod">
          <ac:chgData name="Raetz, Alan" userId="62ebb85f-8b38-4d5f-bd69-8d047458ca7e" providerId="ADAL" clId="{82339E2A-F2A8-4129-A4C7-82D9A593F7A5}" dt="2023-11-07T22:13:08.448" v="240" actId="478"/>
          <ac:picMkLst>
            <pc:docMk/>
            <pc:sldMk cId="2368227030" sldId="263"/>
            <ac:picMk id="4" creationId="{1C7A7A61-EB2F-2D7A-8541-D9E9966948DE}"/>
          </ac:picMkLst>
        </pc:picChg>
      </pc:sldChg>
      <pc:sldChg chg="addSp delSp modSp new del mod">
        <pc:chgData name="Raetz, Alan" userId="62ebb85f-8b38-4d5f-bd69-8d047458ca7e" providerId="ADAL" clId="{82339E2A-F2A8-4129-A4C7-82D9A593F7A5}" dt="2023-11-07T22:13:10.570" v="241" actId="47"/>
        <pc:sldMkLst>
          <pc:docMk/>
          <pc:sldMk cId="729119188" sldId="264"/>
        </pc:sldMkLst>
        <pc:spChg chg="del">
          <ac:chgData name="Raetz, Alan" userId="62ebb85f-8b38-4d5f-bd69-8d047458ca7e" providerId="ADAL" clId="{82339E2A-F2A8-4129-A4C7-82D9A593F7A5}" dt="2023-10-30T17:44:20.755" v="23" actId="478"/>
          <ac:spMkLst>
            <pc:docMk/>
            <pc:sldMk cId="729119188" sldId="264"/>
            <ac:spMk id="2" creationId="{A4561605-ED81-717B-1AE6-18970E155284}"/>
          </ac:spMkLst>
        </pc:spChg>
        <pc:spChg chg="del">
          <ac:chgData name="Raetz, Alan" userId="62ebb85f-8b38-4d5f-bd69-8d047458ca7e" providerId="ADAL" clId="{82339E2A-F2A8-4129-A4C7-82D9A593F7A5}" dt="2023-10-30T17:40:53.217" v="13" actId="478"/>
          <ac:spMkLst>
            <pc:docMk/>
            <pc:sldMk cId="729119188" sldId="264"/>
            <ac:spMk id="3" creationId="{B7A56639-B10C-0BE0-F457-86E910362DF0}"/>
          </ac:spMkLst>
        </pc:spChg>
        <pc:graphicFrameChg chg="add del mod">
          <ac:chgData name="Raetz, Alan" userId="62ebb85f-8b38-4d5f-bd69-8d047458ca7e" providerId="ADAL" clId="{82339E2A-F2A8-4129-A4C7-82D9A593F7A5}" dt="2023-10-30T17:43:41.236" v="18" actId="478"/>
          <ac:graphicFrameMkLst>
            <pc:docMk/>
            <pc:sldMk cId="729119188" sldId="264"/>
            <ac:graphicFrameMk id="4" creationId="{AE0E50CC-91E5-AACA-CCDA-AEF23ADBD5E5}"/>
          </ac:graphicFrameMkLst>
        </pc:graphicFrameChg>
        <pc:picChg chg="add mod">
          <ac:chgData name="Raetz, Alan" userId="62ebb85f-8b38-4d5f-bd69-8d047458ca7e" providerId="ADAL" clId="{82339E2A-F2A8-4129-A4C7-82D9A593F7A5}" dt="2023-10-30T17:44:23.894" v="24" actId="1076"/>
          <ac:picMkLst>
            <pc:docMk/>
            <pc:sldMk cId="729119188" sldId="264"/>
            <ac:picMk id="5" creationId="{589DA1CA-E738-4FAD-46E5-CAADA259F799}"/>
          </ac:picMkLst>
        </pc:picChg>
      </pc:sldChg>
      <pc:sldChg chg="addSp delSp modSp new mod">
        <pc:chgData name="Raetz, Alan" userId="62ebb85f-8b38-4d5f-bd69-8d047458ca7e" providerId="ADAL" clId="{82339E2A-F2A8-4129-A4C7-82D9A593F7A5}" dt="2023-11-07T22:14:03.951" v="245"/>
        <pc:sldMkLst>
          <pc:docMk/>
          <pc:sldMk cId="3824797012" sldId="265"/>
        </pc:sldMkLst>
        <pc:spChg chg="del">
          <ac:chgData name="Raetz, Alan" userId="62ebb85f-8b38-4d5f-bd69-8d047458ca7e" providerId="ADAL" clId="{82339E2A-F2A8-4129-A4C7-82D9A593F7A5}" dt="2023-10-30T17:44:02.868" v="20" actId="478"/>
          <ac:spMkLst>
            <pc:docMk/>
            <pc:sldMk cId="3824797012" sldId="265"/>
            <ac:spMk id="2" creationId="{91CEBB84-82F4-C01C-0333-8CC17833EC2B}"/>
          </ac:spMkLst>
        </pc:spChg>
        <pc:spChg chg="del">
          <ac:chgData name="Raetz, Alan" userId="62ebb85f-8b38-4d5f-bd69-8d047458ca7e" providerId="ADAL" clId="{82339E2A-F2A8-4129-A4C7-82D9A593F7A5}" dt="2023-10-30T17:40:20.576" v="8" actId="478"/>
          <ac:spMkLst>
            <pc:docMk/>
            <pc:sldMk cId="3824797012" sldId="265"/>
            <ac:spMk id="3" creationId="{3A726455-21B6-73F2-BB47-6F89D573C1A7}"/>
          </ac:spMkLst>
        </pc:spChg>
        <pc:picChg chg="add">
          <ac:chgData name="Raetz, Alan" userId="62ebb85f-8b38-4d5f-bd69-8d047458ca7e" providerId="ADAL" clId="{82339E2A-F2A8-4129-A4C7-82D9A593F7A5}" dt="2023-11-07T22:14:03.951" v="245"/>
          <ac:picMkLst>
            <pc:docMk/>
            <pc:sldMk cId="3824797012" sldId="265"/>
            <ac:picMk id="2" creationId="{EBFEE406-4027-E31A-3ADE-5E23BE08D956}"/>
          </ac:picMkLst>
        </pc:picChg>
        <pc:picChg chg="add del mod">
          <ac:chgData name="Raetz, Alan" userId="62ebb85f-8b38-4d5f-bd69-8d047458ca7e" providerId="ADAL" clId="{82339E2A-F2A8-4129-A4C7-82D9A593F7A5}" dt="2023-11-07T22:13:05.121" v="239" actId="478"/>
          <ac:picMkLst>
            <pc:docMk/>
            <pc:sldMk cId="3824797012" sldId="265"/>
            <ac:picMk id="4" creationId="{95BA51D7-6960-A950-7C47-D86EF054B6B4}"/>
          </ac:picMkLst>
        </pc:picChg>
      </pc:sldChg>
      <pc:sldChg chg="addSp delSp modSp new mod">
        <pc:chgData name="Raetz, Alan" userId="62ebb85f-8b38-4d5f-bd69-8d047458ca7e" providerId="ADAL" clId="{82339E2A-F2A8-4129-A4C7-82D9A593F7A5}" dt="2023-11-07T22:15:03.100" v="247"/>
        <pc:sldMkLst>
          <pc:docMk/>
          <pc:sldMk cId="224150074" sldId="266"/>
        </pc:sldMkLst>
        <pc:spChg chg="del">
          <ac:chgData name="Raetz, Alan" userId="62ebb85f-8b38-4d5f-bd69-8d047458ca7e" providerId="ADAL" clId="{82339E2A-F2A8-4129-A4C7-82D9A593F7A5}" dt="2023-10-30T17:44:28.923" v="25" actId="478"/>
          <ac:spMkLst>
            <pc:docMk/>
            <pc:sldMk cId="224150074" sldId="266"/>
            <ac:spMk id="2" creationId="{FA42408F-2F4B-25CC-B8DA-6AF34DD66439}"/>
          </ac:spMkLst>
        </pc:spChg>
        <pc:spChg chg="del">
          <ac:chgData name="Raetz, Alan" userId="62ebb85f-8b38-4d5f-bd69-8d047458ca7e" providerId="ADAL" clId="{82339E2A-F2A8-4129-A4C7-82D9A593F7A5}" dt="2023-10-30T17:41:30.637" v="16" actId="478"/>
          <ac:spMkLst>
            <pc:docMk/>
            <pc:sldMk cId="224150074" sldId="266"/>
            <ac:spMk id="3" creationId="{EB475EF0-BE85-748E-DB49-E64040D34C88}"/>
          </ac:spMkLst>
        </pc:spChg>
        <pc:picChg chg="add">
          <ac:chgData name="Raetz, Alan" userId="62ebb85f-8b38-4d5f-bd69-8d047458ca7e" providerId="ADAL" clId="{82339E2A-F2A8-4129-A4C7-82D9A593F7A5}" dt="2023-11-07T22:15:03.100" v="247"/>
          <ac:picMkLst>
            <pc:docMk/>
            <pc:sldMk cId="224150074" sldId="266"/>
            <ac:picMk id="2" creationId="{C4D48123-BECF-D16A-BC73-B4B2F20F8B31}"/>
          </ac:picMkLst>
        </pc:picChg>
        <pc:picChg chg="add del mod">
          <ac:chgData name="Raetz, Alan" userId="62ebb85f-8b38-4d5f-bd69-8d047458ca7e" providerId="ADAL" clId="{82339E2A-F2A8-4129-A4C7-82D9A593F7A5}" dt="2023-11-07T22:13:11.809" v="242" actId="478"/>
          <ac:picMkLst>
            <pc:docMk/>
            <pc:sldMk cId="224150074" sldId="266"/>
            <ac:picMk id="4" creationId="{3C9E084D-3413-DDCD-8287-0104E4A3D6E6}"/>
          </ac:picMkLst>
        </pc:picChg>
      </pc:sldChg>
      <pc:sldChg chg="addSp delSp modSp new mod">
        <pc:chgData name="Raetz, Alan" userId="62ebb85f-8b38-4d5f-bd69-8d047458ca7e" providerId="ADAL" clId="{82339E2A-F2A8-4129-A4C7-82D9A593F7A5}" dt="2023-11-07T22:15:26.180" v="251"/>
        <pc:sldMkLst>
          <pc:docMk/>
          <pc:sldMk cId="1795464815" sldId="267"/>
        </pc:sldMkLst>
        <pc:spChg chg="del">
          <ac:chgData name="Raetz, Alan" userId="62ebb85f-8b38-4d5f-bd69-8d047458ca7e" providerId="ADAL" clId="{82339E2A-F2A8-4129-A4C7-82D9A593F7A5}" dt="2023-11-07T22:15:10.875" v="250" actId="478"/>
          <ac:spMkLst>
            <pc:docMk/>
            <pc:sldMk cId="1795464815" sldId="267"/>
            <ac:spMk id="2" creationId="{A03A996D-2860-A6B4-A18D-5E885A7DAFBD}"/>
          </ac:spMkLst>
        </pc:spChg>
        <pc:spChg chg="del">
          <ac:chgData name="Raetz, Alan" userId="62ebb85f-8b38-4d5f-bd69-8d047458ca7e" providerId="ADAL" clId="{82339E2A-F2A8-4129-A4C7-82D9A593F7A5}" dt="2023-11-07T22:15:09.132" v="249" actId="478"/>
          <ac:spMkLst>
            <pc:docMk/>
            <pc:sldMk cId="1795464815" sldId="267"/>
            <ac:spMk id="3" creationId="{473FB727-B745-EBC6-50F1-9049AA71DEA1}"/>
          </ac:spMkLst>
        </pc:spChg>
        <pc:graphicFrameChg chg="add mod">
          <ac:chgData name="Raetz, Alan" userId="62ebb85f-8b38-4d5f-bd69-8d047458ca7e" providerId="ADAL" clId="{82339E2A-F2A8-4129-A4C7-82D9A593F7A5}" dt="2023-11-07T22:15:26.180" v="251"/>
          <ac:graphicFrameMkLst>
            <pc:docMk/>
            <pc:sldMk cId="1795464815" sldId="267"/>
            <ac:graphicFrameMk id="4" creationId="{B22694D0-5AB4-AA49-CB3C-133AAA0CDE1A}"/>
          </ac:graphicFrameMkLst>
        </pc:graphicFrameChg>
      </pc:sldChg>
      <pc:sldChg chg="addSp delSp modSp new mod">
        <pc:chgData name="Raetz, Alan" userId="62ebb85f-8b38-4d5f-bd69-8d047458ca7e" providerId="ADAL" clId="{82339E2A-F2A8-4129-A4C7-82D9A593F7A5}" dt="2023-11-07T22:17:43.445" v="321" actId="1076"/>
        <pc:sldMkLst>
          <pc:docMk/>
          <pc:sldMk cId="36196208" sldId="268"/>
        </pc:sldMkLst>
        <pc:spChg chg="mod">
          <ac:chgData name="Raetz, Alan" userId="62ebb85f-8b38-4d5f-bd69-8d047458ca7e" providerId="ADAL" clId="{82339E2A-F2A8-4129-A4C7-82D9A593F7A5}" dt="2023-11-07T22:16:29.016" v="317" actId="20577"/>
          <ac:spMkLst>
            <pc:docMk/>
            <pc:sldMk cId="36196208" sldId="268"/>
            <ac:spMk id="2" creationId="{434255CA-67FA-7D75-2F3D-1F252E43F98D}"/>
          </ac:spMkLst>
        </pc:spChg>
        <pc:spChg chg="del">
          <ac:chgData name="Raetz, Alan" userId="62ebb85f-8b38-4d5f-bd69-8d047458ca7e" providerId="ADAL" clId="{82339E2A-F2A8-4129-A4C7-82D9A593F7A5}" dt="2023-11-07T22:16:05.001" v="253" actId="478"/>
          <ac:spMkLst>
            <pc:docMk/>
            <pc:sldMk cId="36196208" sldId="268"/>
            <ac:spMk id="3" creationId="{74C1E80F-91CD-2C30-2338-8219E14F93E7}"/>
          </ac:spMkLst>
        </pc:spChg>
        <pc:spChg chg="add del">
          <ac:chgData name="Raetz, Alan" userId="62ebb85f-8b38-4d5f-bd69-8d047458ca7e" providerId="ADAL" clId="{82339E2A-F2A8-4129-A4C7-82D9A593F7A5}" dt="2023-11-07T22:17:30.278" v="319" actId="22"/>
          <ac:spMkLst>
            <pc:docMk/>
            <pc:sldMk cId="36196208" sldId="268"/>
            <ac:spMk id="5" creationId="{A1E61B4E-7563-4239-861A-EE32A5061181}"/>
          </ac:spMkLst>
        </pc:spChg>
        <pc:picChg chg="add mod">
          <ac:chgData name="Raetz, Alan" userId="62ebb85f-8b38-4d5f-bd69-8d047458ca7e" providerId="ADAL" clId="{82339E2A-F2A8-4129-A4C7-82D9A593F7A5}" dt="2023-11-07T22:17:43.445" v="321" actId="1076"/>
          <ac:picMkLst>
            <pc:docMk/>
            <pc:sldMk cId="36196208" sldId="268"/>
            <ac:picMk id="7" creationId="{D1288366-B50D-B369-BB37-7451406B6B11}"/>
          </ac:picMkLst>
        </pc:picChg>
      </pc:sldChg>
      <pc:sldChg chg="addSp delSp modSp new mod">
        <pc:chgData name="Raetz, Alan" userId="62ebb85f-8b38-4d5f-bd69-8d047458ca7e" providerId="ADAL" clId="{82339E2A-F2A8-4129-A4C7-82D9A593F7A5}" dt="2023-11-07T22:18:58.355" v="378" actId="20577"/>
        <pc:sldMkLst>
          <pc:docMk/>
          <pc:sldMk cId="1494720106" sldId="269"/>
        </pc:sldMkLst>
        <pc:spChg chg="mod">
          <ac:chgData name="Raetz, Alan" userId="62ebb85f-8b38-4d5f-bd69-8d047458ca7e" providerId="ADAL" clId="{82339E2A-F2A8-4129-A4C7-82D9A593F7A5}" dt="2023-11-07T22:18:58.355" v="378" actId="20577"/>
          <ac:spMkLst>
            <pc:docMk/>
            <pc:sldMk cId="1494720106" sldId="269"/>
            <ac:spMk id="2" creationId="{16B2E3CA-96DC-A1C2-72C8-F2A9994AEA97}"/>
          </ac:spMkLst>
        </pc:spChg>
        <pc:spChg chg="del">
          <ac:chgData name="Raetz, Alan" userId="62ebb85f-8b38-4d5f-bd69-8d047458ca7e" providerId="ADAL" clId="{82339E2A-F2A8-4129-A4C7-82D9A593F7A5}" dt="2023-11-07T22:18:27.183" v="323" actId="478"/>
          <ac:spMkLst>
            <pc:docMk/>
            <pc:sldMk cId="1494720106" sldId="269"/>
            <ac:spMk id="3" creationId="{27FF42C9-9CBE-FC97-CBAA-EB7906C1F713}"/>
          </ac:spMkLst>
        </pc:spChg>
        <pc:picChg chg="add mod">
          <ac:chgData name="Raetz, Alan" userId="62ebb85f-8b38-4d5f-bd69-8d047458ca7e" providerId="ADAL" clId="{82339E2A-F2A8-4129-A4C7-82D9A593F7A5}" dt="2023-11-07T22:18:31.549" v="325" actId="1076"/>
          <ac:picMkLst>
            <pc:docMk/>
            <pc:sldMk cId="1494720106" sldId="269"/>
            <ac:picMk id="5" creationId="{606DF9BB-1BF8-8814-541E-E7A1D5525DEA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butteedu-my.sharepoint.com/personal/raetzal_butte_edu/Documents/Data%20Analysis/CCSSE%20Student%20Engagement%20Survey%202023/ILO_mapping_to_CCSSE-Survey_timeline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butteedu-my.sharepoint.com/personal/raetzal_butte_edu/Documents/Data%20Analysis/CCSSE%20Student%20Engagement%20Survey%202023/ILO_mapping_to_CCSSE-Survey_timeline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Engage</a:t>
            </a:r>
            <a:r>
              <a:rPr lang="en-US" baseline="0"/>
              <a:t> Collaboratively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'[ILO_mapping_to_CCSSE-Survey_timeline1.xlsx]ILO mapping'!$AK$38</c:f>
              <c:strCache>
                <c:ptCount val="1"/>
                <c:pt idx="0">
                  <c:v>Butte College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name>Butte (Trend)</c:nam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2"/>
            <c:dispRSqr val="0"/>
            <c:dispEq val="0"/>
          </c:trendline>
          <c:cat>
            <c:numRef>
              <c:f>'[ILO_mapping_to_CCSSE-Survey_timeline1.xlsx]ILO mapping'!$AJ$39:$AJ$43</c:f>
              <c:numCache>
                <c:formatCode>General</c:formatCode>
                <c:ptCount val="5"/>
                <c:pt idx="0">
                  <c:v>2008</c:v>
                </c:pt>
                <c:pt idx="1">
                  <c:v>2011</c:v>
                </c:pt>
                <c:pt idx="2">
                  <c:v>2014</c:v>
                </c:pt>
                <c:pt idx="3">
                  <c:v>2017</c:v>
                </c:pt>
                <c:pt idx="4">
                  <c:v>2022</c:v>
                </c:pt>
              </c:numCache>
            </c:numRef>
          </c:cat>
          <c:val>
            <c:numRef>
              <c:f>'[ILO_mapping_to_CCSSE-Survey_timeline1.xlsx]ILO mapping'!$AK$39:$AK$43</c:f>
              <c:numCache>
                <c:formatCode>0.00</c:formatCode>
                <c:ptCount val="5"/>
                <c:pt idx="0">
                  <c:v>1.9666666666666668</c:v>
                </c:pt>
                <c:pt idx="1">
                  <c:v>2.0458333333333334</c:v>
                </c:pt>
                <c:pt idx="2">
                  <c:v>2.0658333333333334</c:v>
                </c:pt>
                <c:pt idx="3">
                  <c:v>1.9392857142857145</c:v>
                </c:pt>
                <c:pt idx="4">
                  <c:v>1.8795804528045434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91-40B2-AD51-D4C4FFE11D7E}"/>
            </c:ext>
          </c:extLst>
        </c:ser>
        <c:ser>
          <c:idx val="1"/>
          <c:order val="1"/>
          <c:tx>
            <c:strRef>
              <c:f>'[ILO_mapping_to_CCSSE-Survey_timeline1.xlsx]ILO mapping'!$AL$38</c:f>
              <c:strCache>
                <c:ptCount val="1"/>
                <c:pt idx="0">
                  <c:v>Cohort Colleges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trendline>
            <c:name>Cohort (Trend)</c:nam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poly"/>
            <c:order val="4"/>
            <c:dispRSqr val="0"/>
            <c:dispEq val="0"/>
          </c:trendline>
          <c:cat>
            <c:numRef>
              <c:f>'[ILO_mapping_to_CCSSE-Survey_timeline1.xlsx]ILO mapping'!$AJ$39:$AJ$43</c:f>
              <c:numCache>
                <c:formatCode>General</c:formatCode>
                <c:ptCount val="5"/>
                <c:pt idx="0">
                  <c:v>2008</c:v>
                </c:pt>
                <c:pt idx="1">
                  <c:v>2011</c:v>
                </c:pt>
                <c:pt idx="2">
                  <c:v>2014</c:v>
                </c:pt>
                <c:pt idx="3">
                  <c:v>2017</c:v>
                </c:pt>
                <c:pt idx="4">
                  <c:v>2022</c:v>
                </c:pt>
              </c:numCache>
            </c:numRef>
          </c:cat>
          <c:val>
            <c:numRef>
              <c:f>'[ILO_mapping_to_CCSSE-Survey_timeline1.xlsx]ILO mapping'!$AL$39:$AL$43</c:f>
              <c:numCache>
                <c:formatCode>0.00</c:formatCode>
                <c:ptCount val="5"/>
                <c:pt idx="0">
                  <c:v>1.9041999999999999</c:v>
                </c:pt>
                <c:pt idx="1">
                  <c:v>1.9291666666666665</c:v>
                </c:pt>
                <c:pt idx="2">
                  <c:v>1.9591666666666665</c:v>
                </c:pt>
                <c:pt idx="3">
                  <c:v>1.8957142857142859</c:v>
                </c:pt>
                <c:pt idx="4">
                  <c:v>1.8470477265302272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B91-40B2-AD51-D4C4FFE11D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0861920"/>
        <c:axId val="790547552"/>
      </c:barChart>
      <c:catAx>
        <c:axId val="164086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0547552"/>
        <c:crosses val="autoZero"/>
        <c:auto val="1"/>
        <c:lblAlgn val="ctr"/>
        <c:lblOffset val="100"/>
        <c:noMultiLvlLbl val="0"/>
      </c:catAx>
      <c:valAx>
        <c:axId val="790547552"/>
        <c:scaling>
          <c:orientation val="minMax"/>
          <c:max val="2.5"/>
          <c:min val="1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0861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i="1"/>
              <a:t>Work</a:t>
            </a:r>
            <a:r>
              <a:rPr lang="en-US" b="1" i="1" baseline="0"/>
              <a:t> Effectively</a:t>
            </a:r>
            <a:endParaRPr lang="en-US" b="1" i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'[ILO_mapping_to_CCSSE-Survey_timeline1.xlsx]ILO mapping'!$AK$90</c:f>
              <c:strCache>
                <c:ptCount val="1"/>
                <c:pt idx="0">
                  <c:v>Butte College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name>Butte (Trend)</c:nam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2"/>
            <c:dispRSqr val="0"/>
            <c:dispEq val="0"/>
          </c:trendline>
          <c:cat>
            <c:numRef>
              <c:f>'[ILO_mapping_to_CCSSE-Survey_timeline1.xlsx]ILO mapping'!$AJ$91:$AJ$95</c:f>
              <c:numCache>
                <c:formatCode>General</c:formatCode>
                <c:ptCount val="5"/>
                <c:pt idx="0">
                  <c:v>2008</c:v>
                </c:pt>
                <c:pt idx="1">
                  <c:v>2011</c:v>
                </c:pt>
                <c:pt idx="2">
                  <c:v>2014</c:v>
                </c:pt>
                <c:pt idx="3">
                  <c:v>2017</c:v>
                </c:pt>
                <c:pt idx="4">
                  <c:v>2022</c:v>
                </c:pt>
              </c:numCache>
            </c:numRef>
          </c:cat>
          <c:val>
            <c:numRef>
              <c:f>'[ILO_mapping_to_CCSSE-Survey_timeline1.xlsx]ILO mapping'!$AK$91:$AK$95</c:f>
              <c:numCache>
                <c:formatCode>0.00</c:formatCode>
                <c:ptCount val="5"/>
                <c:pt idx="0">
                  <c:v>2.0950000000000002</c:v>
                </c:pt>
                <c:pt idx="1">
                  <c:v>2.1361111111111111</c:v>
                </c:pt>
                <c:pt idx="2">
                  <c:v>2.1949999999999998</c:v>
                </c:pt>
                <c:pt idx="3">
                  <c:v>2.1694444444444452</c:v>
                </c:pt>
                <c:pt idx="4">
                  <c:v>2.1436610204010544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E4-48B3-95FF-C76090CE3313}"/>
            </c:ext>
          </c:extLst>
        </c:ser>
        <c:ser>
          <c:idx val="1"/>
          <c:order val="1"/>
          <c:tx>
            <c:strRef>
              <c:f>'[ILO_mapping_to_CCSSE-Survey_timeline1.xlsx]ILO mapping'!$AL$90</c:f>
              <c:strCache>
                <c:ptCount val="1"/>
                <c:pt idx="0">
                  <c:v>Cohort Colleges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trendline>
            <c:name>Cohort (Trend)</c:nam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poly"/>
            <c:order val="4"/>
            <c:dispRSqr val="0"/>
            <c:dispEq val="0"/>
          </c:trendline>
          <c:cat>
            <c:numRef>
              <c:f>'[ILO_mapping_to_CCSSE-Survey_timeline1.xlsx]ILO mapping'!$AJ$91:$AJ$95</c:f>
              <c:numCache>
                <c:formatCode>General</c:formatCode>
                <c:ptCount val="5"/>
                <c:pt idx="0">
                  <c:v>2008</c:v>
                </c:pt>
                <c:pt idx="1">
                  <c:v>2011</c:v>
                </c:pt>
                <c:pt idx="2">
                  <c:v>2014</c:v>
                </c:pt>
                <c:pt idx="3">
                  <c:v>2017</c:v>
                </c:pt>
                <c:pt idx="4">
                  <c:v>2022</c:v>
                </c:pt>
              </c:numCache>
            </c:numRef>
          </c:cat>
          <c:val>
            <c:numRef>
              <c:f>'[ILO_mapping_to_CCSSE-Survey_timeline1.xlsx]ILO mapping'!$AL$91:$AL$95</c:f>
              <c:numCache>
                <c:formatCode>0.00</c:formatCode>
                <c:ptCount val="5"/>
                <c:pt idx="0">
                  <c:v>2.0438890000000001</c:v>
                </c:pt>
                <c:pt idx="1">
                  <c:v>2.0766666666666667</c:v>
                </c:pt>
                <c:pt idx="2">
                  <c:v>2.1166666666666667</c:v>
                </c:pt>
                <c:pt idx="3">
                  <c:v>2.1438888888888892</c:v>
                </c:pt>
                <c:pt idx="4">
                  <c:v>2.1536651663457649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E4-48B3-95FF-C76090CE33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3551216"/>
        <c:axId val="1585090608"/>
      </c:barChart>
      <c:catAx>
        <c:axId val="80355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5090608"/>
        <c:crosses val="autoZero"/>
        <c:auto val="1"/>
        <c:lblAlgn val="ctr"/>
        <c:lblOffset val="100"/>
        <c:noMultiLvlLbl val="0"/>
      </c:catAx>
      <c:valAx>
        <c:axId val="1585090608"/>
        <c:scaling>
          <c:orientation val="minMax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3551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25EC9-008B-860D-973F-D8D3319C02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C25E7D-0119-AEC5-25A2-5E0CF45D93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54DB1-0D33-999C-1034-555D1FCC1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1FBD4-9F37-47C2-1AFD-FE29F3BBC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B1804-4A52-3956-4585-7D503AF95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63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F4A5B-F256-6B77-A452-E99F908D9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C06B04-95EB-2D50-71B3-5321124E0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26CB9-D3F1-DFD3-178C-1A4AF5F01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9F1BC-E211-6AD6-C667-8B77783A0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2AC39-09FC-CB3A-6787-EAF14483F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26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478E5B-1601-0C97-B4B7-76D82CE012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9FE8E4-90B1-D3DB-1994-0F18A4D30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3BD85-CF5C-394C-C529-3E80FF0CB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AC864-4FFD-27EC-4631-9971E148C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19063-ADA6-809C-B966-23404168B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0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960F-2987-6BE1-A34E-045A3FCFC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7E99A-42E5-D6BE-0DED-FACA1611F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ADDE4-CD4D-C5D8-938E-96D438069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7A65A-20A6-F8D2-E990-E4A56A3E1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E7AA3-2D7B-4D6C-EA8C-CD59E683D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26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C97C-3C19-5F11-D59F-2F23FD6C6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BA3ED5-AF0E-0E11-383D-6E051E638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B5C51-6FDC-FCFF-12B7-9DDB73083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8E367-7F5A-5708-06CD-13D352078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B5875-46B3-2F82-27EE-2914D333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73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2C12B-07D8-9F50-FF94-EF477FBCB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12CB5-8E77-DA42-49CF-1A7CEEECE6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2678EC-8B01-7DAB-E931-40DC2AD23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879254-909E-8E7A-F717-4859EE2D9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1E5A8-D160-A6E9-B345-7074322E1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29475-FD9E-C4D2-E171-3C0E1585A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2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D6656-5239-009C-1A62-93B0FA6CF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688CA-05AA-EC7B-B616-2F40F2CDA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31EEB5-D9DF-CFA3-9425-2699CAC92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DEE7AA-CE41-4041-F6B0-3923951698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0DFAE4-A665-F055-48C7-DBE69A3106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8F8D19-CD6D-223D-3BCA-36A96FA1C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E2A55-328A-B72C-DE80-F04DF45D7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4ECBD9-5BC4-A584-DAEF-EBB5C5C6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51D56-B86B-A407-B441-F2EFF0330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637DD0-C2DA-0C8B-0B45-18E4CC683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BC1194-11FD-4B2F-EACD-1DA9AC67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214BCD-C3E8-FA7F-3F83-74333340F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8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BFC16C-368A-296F-5CEA-550C338B9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5B94F1-2873-9072-486F-FEDEBC236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FB087-0232-1838-3505-D23ADB2F5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3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C1DDF-9D04-BF75-D10A-DB00C98E5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9004D-118C-09EA-9B28-12CE87AD6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3316D6-8807-F44A-3CCC-AED4AC379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42153-7B49-86BE-9A99-B0A1DE4DF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9BC9D-5B8F-058E-8D38-57AFF6B5F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D5204B-45C7-D450-837E-F670F3746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4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0F090-8822-5780-EB36-8CB38D2B7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8441B2-C95D-5794-B756-591D77F0E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C5A93-7CAF-A6D4-C162-7EC9AD125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5ED0F-5FE3-EA1F-04AD-48430D886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7C27F-917D-916D-E2AA-D65A45B57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0DA1E-FE77-8131-EC6C-2C70CAA4F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53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FFC57-9F53-3110-E92E-A4F7A16A4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1F862-39F8-2140-9098-B2448E330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7CA5D-3FF3-3EFC-0F14-D5FA45F23C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D8293-8609-4C41-B1AB-4227AA54455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003A9-DAF6-01C2-FC75-C54AD56ECB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26273-1C95-3244-E95D-2DD875E488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8A50C-EAD9-4B52-BAE7-850B7AD96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56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AE066-5A0B-3397-41EA-A53A6273C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962" y="901460"/>
            <a:ext cx="11128075" cy="505508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CCSSE Overview and Mapping to SLOs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(Community College Survey of Student Engagement)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100" dirty="0"/>
              <a:t>Alan Raetz, Research Analyst, Butte College Institutional Research</a:t>
            </a:r>
            <a:br>
              <a:rPr lang="en-US" sz="3100" dirty="0"/>
            </a:br>
            <a:br>
              <a:rPr lang="en-US" sz="3100" dirty="0"/>
            </a:br>
            <a:r>
              <a:rPr lang="en-US" sz="3100" dirty="0"/>
              <a:t>November 7</a:t>
            </a:r>
            <a:r>
              <a:rPr lang="en-US" sz="3100" baseline="30000" dirty="0"/>
              <a:t>th</a:t>
            </a:r>
            <a:r>
              <a:rPr lang="en-US" sz="3100" dirty="0"/>
              <a:t> 2023</a:t>
            </a:r>
          </a:p>
        </p:txBody>
      </p:sp>
    </p:spTree>
    <p:extLst>
      <p:ext uri="{BB962C8B-B14F-4D97-AF65-F5344CB8AC3E}">
        <p14:creationId xmlns:p14="http://schemas.microsoft.com/office/powerpoint/2010/main" val="2251615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4D48123-BECF-D16A-BC73-B4B2F20F8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705" y="2051184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50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22694D0-5AB4-AA49-CB3C-133AAA0CDE1A}"/>
              </a:ext>
            </a:extLst>
          </p:cNvPr>
          <p:cNvGraphicFramePr>
            <a:graphicFrameLocks/>
          </p:cNvGraphicFramePr>
          <p:nvPr/>
        </p:nvGraphicFramePr>
        <p:xfrm>
          <a:off x="3810000" y="1866900"/>
          <a:ext cx="45720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5464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255CA-67FA-7D75-2F3D-1F252E43F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Racial Differences in Collaborative Learning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288366-B50D-B369-BB37-7451406B6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11300"/>
            <a:ext cx="10553700" cy="498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6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2E3CA-96DC-A1C2-72C8-F2A9994AE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Reduced Academic Effort from 2017 to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6DF9BB-1BF8-8814-541E-E7A1D5525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0" y="1787106"/>
            <a:ext cx="64770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720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A0B0B-B44B-FF6E-BA21-C0A555F0E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5072"/>
            <a:ext cx="10515600" cy="402625"/>
          </a:xfrm>
        </p:spPr>
        <p:txBody>
          <a:bodyPr>
            <a:normAutofit fontScale="90000"/>
          </a:bodyPr>
          <a:lstStyle/>
          <a:p>
            <a:r>
              <a:rPr lang="en-US" sz="3200" b="0" i="0" u="none" strike="noStrike" baseline="0" dirty="0">
                <a:solidFill>
                  <a:srgbClr val="000000"/>
                </a:solidFill>
                <a:latin typeface="+mj-lt"/>
              </a:rPr>
              <a:t>The Community College Survey of Student Engagement (CCSSE) </a:t>
            </a:r>
            <a:br>
              <a:rPr lang="en-US" sz="4400" dirty="0">
                <a:solidFill>
                  <a:srgbClr val="000000"/>
                </a:solidFill>
                <a:latin typeface="+mj-lt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53003-429C-E4D8-E415-7A62B1632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810"/>
            <a:ext cx="10515600" cy="435133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000000"/>
                </a:solidFill>
                <a:latin typeface="+mj-lt"/>
              </a:rPr>
              <a:t>A yearly nationwide survey of 438 community colleges, including Butte College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282828"/>
                </a:solidFill>
                <a:latin typeface="+mj-lt"/>
              </a:rPr>
              <a:t>A</a:t>
            </a:r>
            <a:r>
              <a:rPr lang="en-US" sz="2100" b="0" i="0" u="none" strike="noStrike" baseline="0" dirty="0">
                <a:solidFill>
                  <a:srgbClr val="282828"/>
                </a:solidFill>
                <a:latin typeface="+mj-lt"/>
              </a:rPr>
              <a:t>n assessment tool that provides information on student engagement, a key indicator of learning</a:t>
            </a:r>
            <a:endParaRPr lang="en-US" sz="2100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b="0" i="0" u="none" strike="noStrike" baseline="0" dirty="0">
                <a:solidFill>
                  <a:srgbClr val="282828"/>
                </a:solidFill>
                <a:latin typeface="+mj-lt"/>
              </a:rPr>
              <a:t>Assesses institutional practices and student behaviors that are highly correlated with student learning and retention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282828"/>
                </a:solidFill>
                <a:latin typeface="+mj-lt"/>
              </a:rPr>
              <a:t>Allows comparison of Butte College to other community colleges </a:t>
            </a:r>
            <a:r>
              <a:rPr lang="en-US" sz="2100">
                <a:solidFill>
                  <a:srgbClr val="282828"/>
                </a:solidFill>
                <a:latin typeface="+mj-lt"/>
              </a:rPr>
              <a:t>that administer the </a:t>
            </a:r>
            <a:r>
              <a:rPr lang="en-US" sz="2100" dirty="0">
                <a:solidFill>
                  <a:srgbClr val="282828"/>
                </a:solidFill>
                <a:latin typeface="+mj-lt"/>
              </a:rPr>
              <a:t>survey</a:t>
            </a:r>
            <a:endParaRPr lang="en-US" sz="2100" dirty="0">
              <a:solidFill>
                <a:srgbClr val="000000"/>
              </a:solidFill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0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8E9FC-1F92-52C3-436F-790851BD8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000000"/>
                </a:solidFill>
                <a:latin typeface="+mj-lt"/>
              </a:rPr>
              <a:t>Butte College CCSSE Participation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BA763-C639-1D3F-F108-7887CAA5C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1" indent="-285750"/>
            <a:r>
              <a:rPr lang="en-US" sz="2100" dirty="0">
                <a:solidFill>
                  <a:srgbClr val="000000"/>
                </a:solidFill>
                <a:latin typeface="+mj-lt"/>
              </a:rPr>
              <a:t>Butte College participated in 2008, 2011, 2014, 2017 and 2022</a:t>
            </a:r>
          </a:p>
          <a:p>
            <a:pPr marL="514350" lvl="1" indent="-285750"/>
            <a:r>
              <a:rPr lang="en-US" sz="2100" dirty="0">
                <a:solidFill>
                  <a:srgbClr val="000000"/>
                </a:solidFill>
                <a:latin typeface="+mj-lt"/>
              </a:rPr>
              <a:t>50 minute in-class pencil-and-paper survey (90%)</a:t>
            </a:r>
          </a:p>
          <a:p>
            <a:pPr marL="514350" lvl="1" indent="-285750"/>
            <a:r>
              <a:rPr lang="en-US" sz="2100" dirty="0">
                <a:solidFill>
                  <a:srgbClr val="000000"/>
                </a:solidFill>
                <a:latin typeface="+mj-lt"/>
              </a:rPr>
              <a:t>10% respondents from online</a:t>
            </a:r>
          </a:p>
          <a:p>
            <a:pPr marL="514350" lvl="1" indent="-285750"/>
            <a:r>
              <a:rPr lang="en-US" sz="2100" dirty="0">
                <a:solidFill>
                  <a:srgbClr val="000000"/>
                </a:solidFill>
                <a:latin typeface="+mj-lt"/>
              </a:rPr>
              <a:t>Spring 2022: Over 700 Butte Students surveyed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383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FAF2932-70B7-FC88-B5DD-A168B9DAAC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07C63B7-5D22-C4AA-FF10-6E53187012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503" t="12702" r="31698" b="61340"/>
          <a:stretch/>
        </p:blipFill>
        <p:spPr>
          <a:xfrm>
            <a:off x="0" y="2743202"/>
            <a:ext cx="11930332" cy="32381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83D1370-E926-F92C-9325-128F843102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112" t="1509" r="31657" b="89508"/>
          <a:stretch/>
        </p:blipFill>
        <p:spPr>
          <a:xfrm>
            <a:off x="1707762" y="1284342"/>
            <a:ext cx="8776475" cy="125885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6CFAD3E-BFC6-D7D1-3447-0BA8B78830E7}"/>
              </a:ext>
            </a:extLst>
          </p:cNvPr>
          <p:cNvSpPr txBox="1"/>
          <p:nvPr/>
        </p:nvSpPr>
        <p:spPr>
          <a:xfrm>
            <a:off x="5209221" y="550281"/>
            <a:ext cx="1511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Example: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264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691D0-1F66-4306-CD82-AAF016F6E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936" y="13684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CCSSE maps survey questions to 5 areas of student engagement</a:t>
            </a:r>
          </a:p>
          <a:p>
            <a:pPr lvl="1"/>
            <a:r>
              <a:rPr lang="en-US" dirty="0"/>
              <a:t>Active and Collaborative Learning</a:t>
            </a:r>
          </a:p>
          <a:p>
            <a:pPr lvl="1"/>
            <a:r>
              <a:rPr lang="en-US" dirty="0"/>
              <a:t>Student Effort</a:t>
            </a:r>
          </a:p>
          <a:p>
            <a:pPr lvl="1"/>
            <a:r>
              <a:rPr lang="en-US" dirty="0"/>
              <a:t>Academic Challenge</a:t>
            </a:r>
          </a:p>
          <a:p>
            <a:pPr lvl="1"/>
            <a:r>
              <a:rPr lang="en-US" dirty="0"/>
              <a:t>Student-Faculty Interaction</a:t>
            </a:r>
          </a:p>
          <a:p>
            <a:pPr lvl="1"/>
            <a:r>
              <a:rPr lang="en-US" dirty="0"/>
              <a:t>Support for Learners</a:t>
            </a:r>
          </a:p>
          <a:p>
            <a:pPr lvl="1"/>
            <a:endParaRPr lang="en-US" dirty="0"/>
          </a:p>
          <a:p>
            <a:r>
              <a:rPr lang="en-US" dirty="0"/>
              <a:t>We have re-mapped individual survey questions into SLO/ILO categories</a:t>
            </a:r>
          </a:p>
          <a:p>
            <a:pPr lvl="1"/>
            <a:r>
              <a:rPr lang="en-US" dirty="0"/>
              <a:t>Communicate Competently</a:t>
            </a:r>
          </a:p>
          <a:p>
            <a:pPr lvl="1"/>
            <a:r>
              <a:rPr lang="en-US" dirty="0"/>
              <a:t>Engage Collaboratively</a:t>
            </a:r>
          </a:p>
          <a:p>
            <a:pPr lvl="1"/>
            <a:r>
              <a:rPr lang="en-US" dirty="0"/>
              <a:t>Think Critically</a:t>
            </a:r>
          </a:p>
          <a:p>
            <a:pPr lvl="1"/>
            <a:r>
              <a:rPr lang="en-US" dirty="0"/>
              <a:t>Work Effectively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4D47E-39E6-E791-17DA-E37D211D7411}"/>
              </a:ext>
            </a:extLst>
          </p:cNvPr>
          <p:cNvSpPr txBox="1"/>
          <p:nvPr/>
        </p:nvSpPr>
        <p:spPr>
          <a:xfrm>
            <a:off x="751936" y="474452"/>
            <a:ext cx="98635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Mapping Student Survey Responses to Student Learning Objectives</a:t>
            </a:r>
          </a:p>
        </p:txBody>
      </p:sp>
    </p:spTree>
    <p:extLst>
      <p:ext uri="{BB962C8B-B14F-4D97-AF65-F5344CB8AC3E}">
        <p14:creationId xmlns:p14="http://schemas.microsoft.com/office/powerpoint/2010/main" val="249445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C3B3EB4-F510-68B0-E19F-F8CAF99FE0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71" y="768204"/>
            <a:ext cx="10690657" cy="57287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F99F8DB-0C2B-07C3-F982-14F9E4A67647}"/>
              </a:ext>
            </a:extLst>
          </p:cNvPr>
          <p:cNvSpPr txBox="1"/>
          <p:nvPr/>
        </p:nvSpPr>
        <p:spPr>
          <a:xfrm>
            <a:off x="341623" y="277091"/>
            <a:ext cx="11099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Example: Communicate Competently SLO scoring (average all responses in survey questions mapped to this category)</a:t>
            </a:r>
          </a:p>
        </p:txBody>
      </p:sp>
    </p:spTree>
    <p:extLst>
      <p:ext uri="{BB962C8B-B14F-4D97-AF65-F5344CB8AC3E}">
        <p14:creationId xmlns:p14="http://schemas.microsoft.com/office/powerpoint/2010/main" val="2792627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19A90-90AF-C7A5-DA78-3FE80344A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2637" y="743817"/>
            <a:ext cx="8416636" cy="817130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Summarize CCSSE SLO Trends Over Time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355AEB-3004-0D2F-DFA0-D258E5AA3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5206"/>
              </p:ext>
            </p:extLst>
          </p:nvPr>
        </p:nvGraphicFramePr>
        <p:xfrm>
          <a:off x="3082637" y="2916236"/>
          <a:ext cx="2641600" cy="1228725"/>
        </p:xfrm>
        <a:graphic>
          <a:graphicData uri="http://schemas.openxmlformats.org/drawingml/2006/table">
            <a:tbl>
              <a:tblPr/>
              <a:tblGrid>
                <a:gridCol w="608868">
                  <a:extLst>
                    <a:ext uri="{9D8B030D-6E8A-4147-A177-3AD203B41FA5}">
                      <a16:colId xmlns:a16="http://schemas.microsoft.com/office/drawing/2014/main" val="3586831723"/>
                    </a:ext>
                  </a:extLst>
                </a:gridCol>
                <a:gridCol w="979897">
                  <a:extLst>
                    <a:ext uri="{9D8B030D-6E8A-4147-A177-3AD203B41FA5}">
                      <a16:colId xmlns:a16="http://schemas.microsoft.com/office/drawing/2014/main" val="817307255"/>
                    </a:ext>
                  </a:extLst>
                </a:gridCol>
                <a:gridCol w="1052835">
                  <a:extLst>
                    <a:ext uri="{9D8B030D-6E8A-4147-A177-3AD203B41FA5}">
                      <a16:colId xmlns:a16="http://schemas.microsoft.com/office/drawing/2014/main" val="3570642844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Butte College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Cohort Colleges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68701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2580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0060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4549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917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284080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AFE26F6-53FF-A043-9AAF-F075CD046CE1}"/>
              </a:ext>
            </a:extLst>
          </p:cNvPr>
          <p:cNvSpPr txBox="1"/>
          <p:nvPr/>
        </p:nvSpPr>
        <p:spPr>
          <a:xfrm>
            <a:off x="3620498" y="2359716"/>
            <a:ext cx="1565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Summary Data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122343E-DB6C-10EB-C7FA-571EAD72F2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5356"/>
          <a:stretch/>
        </p:blipFill>
        <p:spPr>
          <a:xfrm>
            <a:off x="631386" y="665231"/>
            <a:ext cx="1565878" cy="5730737"/>
          </a:xfrm>
          <a:prstGeom prst="rect">
            <a:avLst/>
          </a:prstGeom>
        </p:spPr>
      </p:pic>
      <p:sp>
        <p:nvSpPr>
          <p:cNvPr id="9" name="Right Brace 8">
            <a:extLst>
              <a:ext uri="{FF2B5EF4-FFF2-40B4-BE49-F238E27FC236}">
                <a16:creationId xmlns:a16="http://schemas.microsoft.com/office/drawing/2014/main" id="{39C34D0D-4E8F-BA80-4183-AE18CD15AC78}"/>
              </a:ext>
            </a:extLst>
          </p:cNvPr>
          <p:cNvSpPr/>
          <p:nvPr/>
        </p:nvSpPr>
        <p:spPr>
          <a:xfrm>
            <a:off x="2299855" y="665231"/>
            <a:ext cx="378690" cy="5633969"/>
          </a:xfrm>
          <a:prstGeom prst="rightBrace">
            <a:avLst>
              <a:gd name="adj1" fmla="val 8333"/>
              <a:gd name="adj2" fmla="val 50656"/>
            </a:avLst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Striped Right 9">
            <a:extLst>
              <a:ext uri="{FF2B5EF4-FFF2-40B4-BE49-F238E27FC236}">
                <a16:creationId xmlns:a16="http://schemas.microsoft.com/office/drawing/2014/main" id="{ED0CD5BE-409D-E972-B787-7B00E00FFB7E}"/>
              </a:ext>
            </a:extLst>
          </p:cNvPr>
          <p:cNvSpPr/>
          <p:nvPr/>
        </p:nvSpPr>
        <p:spPr>
          <a:xfrm>
            <a:off x="5902036" y="3303260"/>
            <a:ext cx="461819" cy="357909"/>
          </a:xfrm>
          <a:prstGeom prst="strip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691970-9828-3663-7C34-8F112E706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6190" y="2152782"/>
            <a:ext cx="4816257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320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FEE406-4027-E31A-3ADE-5E23BE08D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7871" y="2051184"/>
            <a:ext cx="4816257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797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CBC3F0C-B09E-4B86-2E8B-AF06434741BF}"/>
              </a:ext>
              <a:ext uri="{147F2762-F138-4A5C-976F-8EAC2B608ADB}">
                <a16:predDERef xmlns:a16="http://schemas.microsoft.com/office/drawing/2014/main" pred="{BE32A1D2-75ED-6FBD-0362-AB30B03D8A4B}"/>
              </a:ext>
            </a:extLst>
          </p:cNvPr>
          <p:cNvGraphicFramePr>
            <a:graphicFrameLocks/>
          </p:cNvGraphicFramePr>
          <p:nvPr/>
        </p:nvGraphicFramePr>
        <p:xfrm>
          <a:off x="3724275" y="2059781"/>
          <a:ext cx="4743450" cy="2738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8227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254</Words>
  <Application>Microsoft Office PowerPoint</Application>
  <PresentationFormat>Widescreen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CCSSE Overview and Mapping to SLOs  (Community College Survey of Student Engagement)     Alan Raetz, Research Analyst, Butte College Institutional Research  November 7th 2023</vt:lpstr>
      <vt:lpstr>The Community College Survey of Student Engagement (CCSSE)  </vt:lpstr>
      <vt:lpstr>Butte College CCSSE Participation</vt:lpstr>
      <vt:lpstr>PowerPoint Presentation</vt:lpstr>
      <vt:lpstr>PowerPoint Presentation</vt:lpstr>
      <vt:lpstr>PowerPoint Presentation</vt:lpstr>
      <vt:lpstr>Summarize CCSSE SLO Trends Over Time</vt:lpstr>
      <vt:lpstr>PowerPoint Presentation</vt:lpstr>
      <vt:lpstr>PowerPoint Presentation</vt:lpstr>
      <vt:lpstr>PowerPoint Presentation</vt:lpstr>
      <vt:lpstr>PowerPoint Presentation</vt:lpstr>
      <vt:lpstr>Racial Differences in Collaborative Learning</vt:lpstr>
      <vt:lpstr>Reduced Academic Effort from 2017 to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CCSSE Overview  (Community College Survey of Student Engagement)</dc:title>
  <dc:creator>Raetz, Alan</dc:creator>
  <cp:lastModifiedBy>Raetz, Alan</cp:lastModifiedBy>
  <cp:revision>2</cp:revision>
  <dcterms:created xsi:type="dcterms:W3CDTF">2023-10-30T16:07:06Z</dcterms:created>
  <dcterms:modified xsi:type="dcterms:W3CDTF">2023-11-07T22:19:02Z</dcterms:modified>
</cp:coreProperties>
</file>